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56" r:id="rId2"/>
  </p:sldIdLst>
  <p:sldSz cx="32918400" cy="21945600"/>
  <p:notesSz cx="6858000" cy="9144000"/>
  <p:defaultTextStyle>
    <a:defPPr>
      <a:defRPr lang="en-US"/>
    </a:defPPr>
    <a:lvl1pPr marL="0" algn="l" defTabSz="2633302" rtl="0" eaLnBrk="1" latinLnBrk="0" hangingPunct="1">
      <a:defRPr sz="5184" kern="1200">
        <a:solidFill>
          <a:schemeClr val="tx1"/>
        </a:solidFill>
        <a:latin typeface="+mn-lt"/>
        <a:ea typeface="+mn-ea"/>
        <a:cs typeface="+mn-cs"/>
      </a:defRPr>
    </a:lvl1pPr>
    <a:lvl2pPr marL="1316652" algn="l" defTabSz="2633302" rtl="0" eaLnBrk="1" latinLnBrk="0" hangingPunct="1">
      <a:defRPr sz="5184" kern="1200">
        <a:solidFill>
          <a:schemeClr val="tx1"/>
        </a:solidFill>
        <a:latin typeface="+mn-lt"/>
        <a:ea typeface="+mn-ea"/>
        <a:cs typeface="+mn-cs"/>
      </a:defRPr>
    </a:lvl2pPr>
    <a:lvl3pPr marL="2633302" algn="l" defTabSz="2633302" rtl="0" eaLnBrk="1" latinLnBrk="0" hangingPunct="1">
      <a:defRPr sz="5184" kern="1200">
        <a:solidFill>
          <a:schemeClr val="tx1"/>
        </a:solidFill>
        <a:latin typeface="+mn-lt"/>
        <a:ea typeface="+mn-ea"/>
        <a:cs typeface="+mn-cs"/>
      </a:defRPr>
    </a:lvl3pPr>
    <a:lvl4pPr marL="3949955" algn="l" defTabSz="2633302" rtl="0" eaLnBrk="1" latinLnBrk="0" hangingPunct="1">
      <a:defRPr sz="5184" kern="1200">
        <a:solidFill>
          <a:schemeClr val="tx1"/>
        </a:solidFill>
        <a:latin typeface="+mn-lt"/>
        <a:ea typeface="+mn-ea"/>
        <a:cs typeface="+mn-cs"/>
      </a:defRPr>
    </a:lvl4pPr>
    <a:lvl5pPr marL="5266607" algn="l" defTabSz="2633302" rtl="0" eaLnBrk="1" latinLnBrk="0" hangingPunct="1">
      <a:defRPr sz="5184" kern="1200">
        <a:solidFill>
          <a:schemeClr val="tx1"/>
        </a:solidFill>
        <a:latin typeface="+mn-lt"/>
        <a:ea typeface="+mn-ea"/>
        <a:cs typeface="+mn-cs"/>
      </a:defRPr>
    </a:lvl5pPr>
    <a:lvl6pPr marL="6583260" algn="l" defTabSz="2633302" rtl="0" eaLnBrk="1" latinLnBrk="0" hangingPunct="1">
      <a:defRPr sz="5184" kern="1200">
        <a:solidFill>
          <a:schemeClr val="tx1"/>
        </a:solidFill>
        <a:latin typeface="+mn-lt"/>
        <a:ea typeface="+mn-ea"/>
        <a:cs typeface="+mn-cs"/>
      </a:defRPr>
    </a:lvl6pPr>
    <a:lvl7pPr marL="7899909" algn="l" defTabSz="2633302" rtl="0" eaLnBrk="1" latinLnBrk="0" hangingPunct="1">
      <a:defRPr sz="5184" kern="1200">
        <a:solidFill>
          <a:schemeClr val="tx1"/>
        </a:solidFill>
        <a:latin typeface="+mn-lt"/>
        <a:ea typeface="+mn-ea"/>
        <a:cs typeface="+mn-cs"/>
      </a:defRPr>
    </a:lvl7pPr>
    <a:lvl8pPr marL="9216562" algn="l" defTabSz="2633302" rtl="0" eaLnBrk="1" latinLnBrk="0" hangingPunct="1">
      <a:defRPr sz="5184" kern="1200">
        <a:solidFill>
          <a:schemeClr val="tx1"/>
        </a:solidFill>
        <a:latin typeface="+mn-lt"/>
        <a:ea typeface="+mn-ea"/>
        <a:cs typeface="+mn-cs"/>
      </a:defRPr>
    </a:lvl8pPr>
    <a:lvl9pPr marL="10533214" algn="l" defTabSz="2633302" rtl="0" eaLnBrk="1" latinLnBrk="0" hangingPunct="1">
      <a:defRPr sz="518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4C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266"/>
    <p:restoredTop sz="50058"/>
  </p:normalViewPr>
  <p:slideViewPr>
    <p:cSldViewPr snapToGrid="0" snapToObjects="1">
      <p:cViewPr varScale="1">
        <p:scale>
          <a:sx n="40" d="100"/>
          <a:sy n="40" d="100"/>
        </p:scale>
        <p:origin x="2344"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114800" y="3591562"/>
            <a:ext cx="24688800" cy="7640320"/>
          </a:xfrm>
        </p:spPr>
        <p:txBody>
          <a:bodyPr anchor="b"/>
          <a:lstStyle>
            <a:lvl1pPr algn="ctr">
              <a:defRPr sz="16200"/>
            </a:lvl1pPr>
          </a:lstStyle>
          <a:p>
            <a:r>
              <a:rPr lang="en-US"/>
              <a:t>Click to edit Master title style</a:t>
            </a:r>
          </a:p>
        </p:txBody>
      </p:sp>
      <p:sp>
        <p:nvSpPr>
          <p:cNvPr id="3" name="Subtitle 2"/>
          <p:cNvSpPr>
            <a:spLocks noGrp="1"/>
          </p:cNvSpPr>
          <p:nvPr>
            <p:ph type="subTitle" idx="1"/>
          </p:nvPr>
        </p:nvSpPr>
        <p:spPr>
          <a:xfrm>
            <a:off x="4114800" y="11526522"/>
            <a:ext cx="24688800" cy="5298438"/>
          </a:xfrm>
        </p:spPr>
        <p:txBody>
          <a:bodyPr/>
          <a:lstStyle>
            <a:lvl1pPr marL="0" indent="0" algn="ctr">
              <a:buNone/>
              <a:defRPr sz="6480"/>
            </a:lvl1pPr>
            <a:lvl2pPr marL="1234440" indent="0" algn="ctr">
              <a:buNone/>
              <a:defRPr sz="5400"/>
            </a:lvl2pPr>
            <a:lvl3pPr marL="2468880" indent="0" algn="ctr">
              <a:buNone/>
              <a:defRPr sz="4860"/>
            </a:lvl3pPr>
            <a:lvl4pPr marL="3703320" indent="0" algn="ctr">
              <a:buNone/>
              <a:defRPr sz="4320"/>
            </a:lvl4pPr>
            <a:lvl5pPr marL="4937760" indent="0" algn="ctr">
              <a:buNone/>
              <a:defRPr sz="4320"/>
            </a:lvl5pPr>
            <a:lvl6pPr marL="6172200" indent="0" algn="ctr">
              <a:buNone/>
              <a:defRPr sz="4320"/>
            </a:lvl6pPr>
            <a:lvl7pPr marL="7406640" indent="0" algn="ctr">
              <a:buNone/>
              <a:defRPr sz="4320"/>
            </a:lvl7pPr>
            <a:lvl8pPr marL="8641080" indent="0" algn="ctr">
              <a:buNone/>
              <a:defRPr sz="4320"/>
            </a:lvl8pPr>
            <a:lvl9pPr marL="9875520" indent="0" algn="ctr">
              <a:buNone/>
              <a:defRPr sz="4320"/>
            </a:lvl9pPr>
          </a:lstStyle>
          <a:p>
            <a:r>
              <a:rPr lang="en-US"/>
              <a:t>Click to edit Master subtitle style</a:t>
            </a:r>
          </a:p>
        </p:txBody>
      </p:sp>
      <p:sp>
        <p:nvSpPr>
          <p:cNvPr id="4" name="Date Placeholder 3"/>
          <p:cNvSpPr>
            <a:spLocks noGrp="1"/>
          </p:cNvSpPr>
          <p:nvPr>
            <p:ph type="dt" sz="half" idx="10"/>
          </p:nvPr>
        </p:nvSpPr>
        <p:spPr/>
        <p:txBody>
          <a:bodyPr/>
          <a:lstStyle/>
          <a:p>
            <a:fld id="{C7EAAA7C-CD1B-4640-982D-F8957D86B834}" type="datetimeFigureOut">
              <a:rPr lang="en-US" smtClean="0"/>
              <a:t>12/7/22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F17BA6-2182-6C49-829E-00DA2BD0FA34}" type="slidenum">
              <a:rPr lang="en-US" smtClean="0"/>
              <a:t>‹#›</a:t>
            </a:fld>
            <a:endParaRPr lang="en-US"/>
          </a:p>
        </p:txBody>
      </p:sp>
    </p:spTree>
    <p:extLst>
      <p:ext uri="{BB962C8B-B14F-4D97-AF65-F5344CB8AC3E}">
        <p14:creationId xmlns:p14="http://schemas.microsoft.com/office/powerpoint/2010/main" val="1239036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EAAA7C-CD1B-4640-982D-F8957D86B834}" type="datetimeFigureOut">
              <a:rPr lang="en-US" smtClean="0"/>
              <a:t>12/7/22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F17BA6-2182-6C49-829E-00DA2BD0FA34}" type="slidenum">
              <a:rPr lang="en-US" smtClean="0"/>
              <a:t>‹#›</a:t>
            </a:fld>
            <a:endParaRPr lang="en-US"/>
          </a:p>
        </p:txBody>
      </p:sp>
    </p:spTree>
    <p:extLst>
      <p:ext uri="{BB962C8B-B14F-4D97-AF65-F5344CB8AC3E}">
        <p14:creationId xmlns:p14="http://schemas.microsoft.com/office/powerpoint/2010/main" val="1784639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0" y="1168400"/>
            <a:ext cx="7098030" cy="1859788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63140"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EAAA7C-CD1B-4640-982D-F8957D86B834}" type="datetimeFigureOut">
              <a:rPr lang="en-US" smtClean="0"/>
              <a:t>12/7/22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F17BA6-2182-6C49-829E-00DA2BD0FA34}" type="slidenum">
              <a:rPr lang="en-US" smtClean="0"/>
              <a:t>‹#›</a:t>
            </a:fld>
            <a:endParaRPr lang="en-US"/>
          </a:p>
        </p:txBody>
      </p:sp>
    </p:spTree>
    <p:extLst>
      <p:ext uri="{BB962C8B-B14F-4D97-AF65-F5344CB8AC3E}">
        <p14:creationId xmlns:p14="http://schemas.microsoft.com/office/powerpoint/2010/main" val="21033187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EAAA7C-CD1B-4640-982D-F8957D86B834}" type="datetimeFigureOut">
              <a:rPr lang="en-US" smtClean="0"/>
              <a:t>12/7/22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F17BA6-2182-6C49-829E-00DA2BD0FA34}" type="slidenum">
              <a:rPr lang="en-US" smtClean="0"/>
              <a:t>‹#›</a:t>
            </a:fld>
            <a:endParaRPr lang="en-US"/>
          </a:p>
        </p:txBody>
      </p:sp>
    </p:spTree>
    <p:extLst>
      <p:ext uri="{BB962C8B-B14F-4D97-AF65-F5344CB8AC3E}">
        <p14:creationId xmlns:p14="http://schemas.microsoft.com/office/powerpoint/2010/main" val="1884661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5" y="5471163"/>
            <a:ext cx="28392120" cy="9128758"/>
          </a:xfrm>
        </p:spPr>
        <p:txBody>
          <a:bodyPr anchor="b"/>
          <a:lstStyle>
            <a:lvl1pPr>
              <a:defRPr sz="16200"/>
            </a:lvl1pPr>
          </a:lstStyle>
          <a:p>
            <a:r>
              <a:rPr lang="en-US"/>
              <a:t>Click to edit Master title style</a:t>
            </a:r>
          </a:p>
        </p:txBody>
      </p:sp>
      <p:sp>
        <p:nvSpPr>
          <p:cNvPr id="3" name="Text Placeholder 2"/>
          <p:cNvSpPr>
            <a:spLocks noGrp="1"/>
          </p:cNvSpPr>
          <p:nvPr>
            <p:ph type="body" idx="1"/>
          </p:nvPr>
        </p:nvSpPr>
        <p:spPr>
          <a:xfrm>
            <a:off x="2245995" y="14686283"/>
            <a:ext cx="28392120" cy="4800598"/>
          </a:xfrm>
        </p:spPr>
        <p:txBody>
          <a:bodyPr/>
          <a:lstStyle>
            <a:lvl1pPr marL="0" indent="0">
              <a:buNone/>
              <a:defRPr sz="6480">
                <a:solidFill>
                  <a:schemeClr val="tx1">
                    <a:tint val="75000"/>
                  </a:schemeClr>
                </a:solidFill>
              </a:defRPr>
            </a:lvl1pPr>
            <a:lvl2pPr marL="1234440" indent="0">
              <a:buNone/>
              <a:defRPr sz="5400">
                <a:solidFill>
                  <a:schemeClr val="tx1">
                    <a:tint val="75000"/>
                  </a:schemeClr>
                </a:solidFill>
              </a:defRPr>
            </a:lvl2pPr>
            <a:lvl3pPr marL="2468880" indent="0">
              <a:buNone/>
              <a:defRPr sz="4860">
                <a:solidFill>
                  <a:schemeClr val="tx1">
                    <a:tint val="75000"/>
                  </a:schemeClr>
                </a:solidFill>
              </a:defRPr>
            </a:lvl3pPr>
            <a:lvl4pPr marL="3703320" indent="0">
              <a:buNone/>
              <a:defRPr sz="4320">
                <a:solidFill>
                  <a:schemeClr val="tx1">
                    <a:tint val="75000"/>
                  </a:schemeClr>
                </a:solidFill>
              </a:defRPr>
            </a:lvl4pPr>
            <a:lvl5pPr marL="4937760" indent="0">
              <a:buNone/>
              <a:defRPr sz="4320">
                <a:solidFill>
                  <a:schemeClr val="tx1">
                    <a:tint val="75000"/>
                  </a:schemeClr>
                </a:solidFill>
              </a:defRPr>
            </a:lvl5pPr>
            <a:lvl6pPr marL="6172200" indent="0">
              <a:buNone/>
              <a:defRPr sz="4320">
                <a:solidFill>
                  <a:schemeClr val="tx1">
                    <a:tint val="75000"/>
                  </a:schemeClr>
                </a:solidFill>
              </a:defRPr>
            </a:lvl6pPr>
            <a:lvl7pPr marL="7406640" indent="0">
              <a:buNone/>
              <a:defRPr sz="4320">
                <a:solidFill>
                  <a:schemeClr val="tx1">
                    <a:tint val="75000"/>
                  </a:schemeClr>
                </a:solidFill>
              </a:defRPr>
            </a:lvl7pPr>
            <a:lvl8pPr marL="8641080" indent="0">
              <a:buNone/>
              <a:defRPr sz="4320">
                <a:solidFill>
                  <a:schemeClr val="tx1">
                    <a:tint val="75000"/>
                  </a:schemeClr>
                </a:solidFill>
              </a:defRPr>
            </a:lvl8pPr>
            <a:lvl9pPr marL="9875520" indent="0">
              <a:buNone/>
              <a:defRPr sz="43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EAAA7C-CD1B-4640-982D-F8957D86B834}" type="datetimeFigureOut">
              <a:rPr lang="en-US" smtClean="0"/>
              <a:t>12/7/22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F17BA6-2182-6C49-829E-00DA2BD0FA34}" type="slidenum">
              <a:rPr lang="en-US" smtClean="0"/>
              <a:t>‹#›</a:t>
            </a:fld>
            <a:endParaRPr lang="en-US"/>
          </a:p>
        </p:txBody>
      </p:sp>
    </p:spTree>
    <p:extLst>
      <p:ext uri="{BB962C8B-B14F-4D97-AF65-F5344CB8AC3E}">
        <p14:creationId xmlns:p14="http://schemas.microsoft.com/office/powerpoint/2010/main" val="1605908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EAAA7C-CD1B-4640-982D-F8957D86B834}" type="datetimeFigureOut">
              <a:rPr lang="en-US" smtClean="0"/>
              <a:t>12/7/22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F17BA6-2182-6C49-829E-00DA2BD0FA34}" type="slidenum">
              <a:rPr lang="en-US" smtClean="0"/>
              <a:t>‹#›</a:t>
            </a:fld>
            <a:endParaRPr lang="en-US"/>
          </a:p>
        </p:txBody>
      </p:sp>
    </p:spTree>
    <p:extLst>
      <p:ext uri="{BB962C8B-B14F-4D97-AF65-F5344CB8AC3E}">
        <p14:creationId xmlns:p14="http://schemas.microsoft.com/office/powerpoint/2010/main" val="1350573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1"/>
            <a:ext cx="28392120" cy="4241802"/>
          </a:xfrm>
        </p:spPr>
        <p:txBody>
          <a:bodyPr/>
          <a:lstStyle/>
          <a:p>
            <a:r>
              <a:rPr lang="en-US"/>
              <a:t>Click to edit Master title style</a:t>
            </a:r>
          </a:p>
        </p:txBody>
      </p:sp>
      <p:sp>
        <p:nvSpPr>
          <p:cNvPr id="3" name="Text Placeholder 2"/>
          <p:cNvSpPr>
            <a:spLocks noGrp="1"/>
          </p:cNvSpPr>
          <p:nvPr>
            <p:ph type="body" idx="1"/>
          </p:nvPr>
        </p:nvSpPr>
        <p:spPr>
          <a:xfrm>
            <a:off x="2267429" y="5379722"/>
            <a:ext cx="13926025" cy="2636518"/>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4" name="Content Placeholder 3"/>
          <p:cNvSpPr>
            <a:spLocks noGrp="1"/>
          </p:cNvSpPr>
          <p:nvPr>
            <p:ph sz="half" idx="2"/>
          </p:nvPr>
        </p:nvSpPr>
        <p:spPr>
          <a:xfrm>
            <a:off x="2267429" y="8016240"/>
            <a:ext cx="13926025"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664940" y="5379722"/>
            <a:ext cx="13994608" cy="2636518"/>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6" name="Content Placeholder 5"/>
          <p:cNvSpPr>
            <a:spLocks noGrp="1"/>
          </p:cNvSpPr>
          <p:nvPr>
            <p:ph sz="quarter" idx="4"/>
          </p:nvPr>
        </p:nvSpPr>
        <p:spPr>
          <a:xfrm>
            <a:off x="16664940"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EAAA7C-CD1B-4640-982D-F8957D86B834}" type="datetimeFigureOut">
              <a:rPr lang="en-US" smtClean="0"/>
              <a:t>12/7/22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3F17BA6-2182-6C49-829E-00DA2BD0FA34}" type="slidenum">
              <a:rPr lang="en-US" smtClean="0"/>
              <a:t>‹#›</a:t>
            </a:fld>
            <a:endParaRPr lang="en-US"/>
          </a:p>
        </p:txBody>
      </p:sp>
    </p:spTree>
    <p:extLst>
      <p:ext uri="{BB962C8B-B14F-4D97-AF65-F5344CB8AC3E}">
        <p14:creationId xmlns:p14="http://schemas.microsoft.com/office/powerpoint/2010/main" val="760658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EAAA7C-CD1B-4640-982D-F8957D86B834}" type="datetimeFigureOut">
              <a:rPr lang="en-US" smtClean="0"/>
              <a:t>12/7/22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3F17BA6-2182-6C49-829E-00DA2BD0FA34}" type="slidenum">
              <a:rPr lang="en-US" smtClean="0"/>
              <a:t>‹#›</a:t>
            </a:fld>
            <a:endParaRPr lang="en-US"/>
          </a:p>
        </p:txBody>
      </p:sp>
    </p:spTree>
    <p:extLst>
      <p:ext uri="{BB962C8B-B14F-4D97-AF65-F5344CB8AC3E}">
        <p14:creationId xmlns:p14="http://schemas.microsoft.com/office/powerpoint/2010/main" val="1605894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EAAA7C-CD1B-4640-982D-F8957D86B834}" type="datetimeFigureOut">
              <a:rPr lang="en-US" smtClean="0"/>
              <a:t>12/7/22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3F17BA6-2182-6C49-829E-00DA2BD0FA34}" type="slidenum">
              <a:rPr lang="en-US" smtClean="0"/>
              <a:t>‹#›</a:t>
            </a:fld>
            <a:endParaRPr lang="en-US"/>
          </a:p>
        </p:txBody>
      </p:sp>
    </p:spTree>
    <p:extLst>
      <p:ext uri="{BB962C8B-B14F-4D97-AF65-F5344CB8AC3E}">
        <p14:creationId xmlns:p14="http://schemas.microsoft.com/office/powerpoint/2010/main" val="1789366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9" y="1463040"/>
            <a:ext cx="10617040" cy="5120640"/>
          </a:xfrm>
        </p:spPr>
        <p:txBody>
          <a:bodyPr anchor="b"/>
          <a:lstStyle>
            <a:lvl1pPr>
              <a:defRPr sz="8640"/>
            </a:lvl1pPr>
          </a:lstStyle>
          <a:p>
            <a:r>
              <a:rPr lang="en-US"/>
              <a:t>Click to edit Master title style</a:t>
            </a:r>
          </a:p>
        </p:txBody>
      </p:sp>
      <p:sp>
        <p:nvSpPr>
          <p:cNvPr id="3" name="Content Placeholder 2"/>
          <p:cNvSpPr>
            <a:spLocks noGrp="1"/>
          </p:cNvSpPr>
          <p:nvPr>
            <p:ph idx="1"/>
          </p:nvPr>
        </p:nvSpPr>
        <p:spPr>
          <a:xfrm>
            <a:off x="13994608" y="3159762"/>
            <a:ext cx="16664940" cy="15595600"/>
          </a:xfrm>
        </p:spPr>
        <p:txBody>
          <a:bodyPr/>
          <a:lstStyle>
            <a:lvl1pPr>
              <a:defRPr sz="8640"/>
            </a:lvl1pPr>
            <a:lvl2pPr>
              <a:defRPr sz="7560"/>
            </a:lvl2pPr>
            <a:lvl3pPr>
              <a:defRPr sz="6480"/>
            </a:lvl3pPr>
            <a:lvl4pPr>
              <a:defRPr sz="5400"/>
            </a:lvl4pPr>
            <a:lvl5pPr>
              <a:defRPr sz="5400"/>
            </a:lvl5pPr>
            <a:lvl6pPr>
              <a:defRPr sz="5400"/>
            </a:lvl6pPr>
            <a:lvl7pPr>
              <a:defRPr sz="5400"/>
            </a:lvl7pPr>
            <a:lvl8pPr>
              <a:defRPr sz="5400"/>
            </a:lvl8pPr>
            <a:lvl9pPr>
              <a:defRPr sz="5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267429" y="6583680"/>
            <a:ext cx="10617040" cy="12197082"/>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p:cNvSpPr>
            <a:spLocks noGrp="1"/>
          </p:cNvSpPr>
          <p:nvPr>
            <p:ph type="dt" sz="half" idx="10"/>
          </p:nvPr>
        </p:nvSpPr>
        <p:spPr/>
        <p:txBody>
          <a:bodyPr/>
          <a:lstStyle/>
          <a:p>
            <a:fld id="{C7EAAA7C-CD1B-4640-982D-F8957D86B834}" type="datetimeFigureOut">
              <a:rPr lang="en-US" smtClean="0"/>
              <a:t>12/7/22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F17BA6-2182-6C49-829E-00DA2BD0FA34}" type="slidenum">
              <a:rPr lang="en-US" smtClean="0"/>
              <a:t>‹#›</a:t>
            </a:fld>
            <a:endParaRPr lang="en-US"/>
          </a:p>
        </p:txBody>
      </p:sp>
    </p:spTree>
    <p:extLst>
      <p:ext uri="{BB962C8B-B14F-4D97-AF65-F5344CB8AC3E}">
        <p14:creationId xmlns:p14="http://schemas.microsoft.com/office/powerpoint/2010/main" val="1987231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9" y="1463040"/>
            <a:ext cx="10617040" cy="5120640"/>
          </a:xfrm>
        </p:spPr>
        <p:txBody>
          <a:bodyPr anchor="b"/>
          <a:lstStyle>
            <a:lvl1pPr>
              <a:defRPr sz="8640"/>
            </a:lvl1pPr>
          </a:lstStyle>
          <a:p>
            <a:r>
              <a:rPr lang="en-US"/>
              <a:t>Click to edit Master title style</a:t>
            </a:r>
          </a:p>
        </p:txBody>
      </p:sp>
      <p:sp>
        <p:nvSpPr>
          <p:cNvPr id="3" name="Picture Placeholder 2"/>
          <p:cNvSpPr>
            <a:spLocks noGrp="1"/>
          </p:cNvSpPr>
          <p:nvPr>
            <p:ph type="pic" idx="1"/>
          </p:nvPr>
        </p:nvSpPr>
        <p:spPr>
          <a:xfrm>
            <a:off x="13994608" y="3159762"/>
            <a:ext cx="16664940" cy="15595600"/>
          </a:xfrm>
        </p:spPr>
        <p:txBody>
          <a:bodyPr/>
          <a:lstStyle>
            <a:lvl1pPr marL="0" indent="0">
              <a:buNone/>
              <a:defRPr sz="8640"/>
            </a:lvl1pPr>
            <a:lvl2pPr marL="1234440" indent="0">
              <a:buNone/>
              <a:defRPr sz="7560"/>
            </a:lvl2pPr>
            <a:lvl3pPr marL="2468880" indent="0">
              <a:buNone/>
              <a:defRPr sz="6480"/>
            </a:lvl3pPr>
            <a:lvl4pPr marL="3703320" indent="0">
              <a:buNone/>
              <a:defRPr sz="5400"/>
            </a:lvl4pPr>
            <a:lvl5pPr marL="4937760" indent="0">
              <a:buNone/>
              <a:defRPr sz="5400"/>
            </a:lvl5pPr>
            <a:lvl6pPr marL="6172200" indent="0">
              <a:buNone/>
              <a:defRPr sz="5400"/>
            </a:lvl6pPr>
            <a:lvl7pPr marL="7406640" indent="0">
              <a:buNone/>
              <a:defRPr sz="5400"/>
            </a:lvl7pPr>
            <a:lvl8pPr marL="8641080" indent="0">
              <a:buNone/>
              <a:defRPr sz="5400"/>
            </a:lvl8pPr>
            <a:lvl9pPr marL="9875520" indent="0">
              <a:buNone/>
              <a:defRPr sz="5400"/>
            </a:lvl9pPr>
          </a:lstStyle>
          <a:p>
            <a:r>
              <a:rPr lang="en-US"/>
              <a:t>Drag picture to placeholder or click icon to add</a:t>
            </a:r>
          </a:p>
        </p:txBody>
      </p:sp>
      <p:sp>
        <p:nvSpPr>
          <p:cNvPr id="4" name="Text Placeholder 3"/>
          <p:cNvSpPr>
            <a:spLocks noGrp="1"/>
          </p:cNvSpPr>
          <p:nvPr>
            <p:ph type="body" sz="half" idx="2"/>
          </p:nvPr>
        </p:nvSpPr>
        <p:spPr>
          <a:xfrm>
            <a:off x="2267429" y="6583680"/>
            <a:ext cx="10617040" cy="12197082"/>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p:cNvSpPr>
            <a:spLocks noGrp="1"/>
          </p:cNvSpPr>
          <p:nvPr>
            <p:ph type="dt" sz="half" idx="10"/>
          </p:nvPr>
        </p:nvSpPr>
        <p:spPr/>
        <p:txBody>
          <a:bodyPr/>
          <a:lstStyle/>
          <a:p>
            <a:fld id="{C7EAAA7C-CD1B-4640-982D-F8957D86B834}" type="datetimeFigureOut">
              <a:rPr lang="en-US" smtClean="0"/>
              <a:t>12/7/22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F17BA6-2182-6C49-829E-00DA2BD0FA34}" type="slidenum">
              <a:rPr lang="en-US" smtClean="0"/>
              <a:t>‹#›</a:t>
            </a:fld>
            <a:endParaRPr lang="en-US"/>
          </a:p>
        </p:txBody>
      </p:sp>
    </p:spTree>
    <p:extLst>
      <p:ext uri="{BB962C8B-B14F-4D97-AF65-F5344CB8AC3E}">
        <p14:creationId xmlns:p14="http://schemas.microsoft.com/office/powerpoint/2010/main" val="1875335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1"/>
            <a:ext cx="28392120" cy="42418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263140" y="20340322"/>
            <a:ext cx="7406640" cy="1168400"/>
          </a:xfrm>
          <a:prstGeom prst="rect">
            <a:avLst/>
          </a:prstGeom>
        </p:spPr>
        <p:txBody>
          <a:bodyPr vert="horz" lIns="91440" tIns="45720" rIns="91440" bIns="45720" rtlCol="0" anchor="ctr"/>
          <a:lstStyle>
            <a:lvl1pPr algn="l">
              <a:defRPr sz="3240">
                <a:solidFill>
                  <a:schemeClr val="tx1">
                    <a:tint val="75000"/>
                  </a:schemeClr>
                </a:solidFill>
              </a:defRPr>
            </a:lvl1pPr>
          </a:lstStyle>
          <a:p>
            <a:fld id="{C7EAAA7C-CD1B-4640-982D-F8957D86B834}" type="datetimeFigureOut">
              <a:rPr lang="en-US" smtClean="0"/>
              <a:t>12/7/22</a:t>
            </a:fld>
            <a:endParaRPr lang="en-US"/>
          </a:p>
        </p:txBody>
      </p:sp>
      <p:sp>
        <p:nvSpPr>
          <p:cNvPr id="5" name="Footer Placeholder 4"/>
          <p:cNvSpPr>
            <a:spLocks noGrp="1"/>
          </p:cNvSpPr>
          <p:nvPr>
            <p:ph type="ftr" sz="quarter" idx="3"/>
          </p:nvPr>
        </p:nvSpPr>
        <p:spPr>
          <a:xfrm>
            <a:off x="10904220" y="20340322"/>
            <a:ext cx="11109960" cy="1168400"/>
          </a:xfrm>
          <a:prstGeom prst="rect">
            <a:avLst/>
          </a:prstGeom>
        </p:spPr>
        <p:txBody>
          <a:bodyPr vert="horz" lIns="91440" tIns="45720" rIns="91440" bIns="45720" rtlCol="0" anchor="ctr"/>
          <a:lstStyle>
            <a:lvl1pPr algn="ctr">
              <a:defRPr sz="32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2"/>
            <a:ext cx="7406640" cy="1168400"/>
          </a:xfrm>
          <a:prstGeom prst="rect">
            <a:avLst/>
          </a:prstGeom>
        </p:spPr>
        <p:txBody>
          <a:bodyPr vert="horz" lIns="91440" tIns="45720" rIns="91440" bIns="45720" rtlCol="0" anchor="ctr"/>
          <a:lstStyle>
            <a:lvl1pPr algn="r">
              <a:defRPr sz="3240">
                <a:solidFill>
                  <a:schemeClr val="tx1">
                    <a:tint val="75000"/>
                  </a:schemeClr>
                </a:solidFill>
              </a:defRPr>
            </a:lvl1pPr>
          </a:lstStyle>
          <a:p>
            <a:fld id="{83F17BA6-2182-6C49-829E-00DA2BD0FA34}" type="slidenum">
              <a:rPr lang="en-US" smtClean="0"/>
              <a:t>‹#›</a:t>
            </a:fld>
            <a:endParaRPr lang="en-US"/>
          </a:p>
        </p:txBody>
      </p:sp>
    </p:spTree>
    <p:extLst>
      <p:ext uri="{BB962C8B-B14F-4D97-AF65-F5344CB8AC3E}">
        <p14:creationId xmlns:p14="http://schemas.microsoft.com/office/powerpoint/2010/main" val="2130794395"/>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468880" rtl="0" eaLnBrk="1" latinLnBrk="0" hangingPunct="1">
        <a:lnSpc>
          <a:spcPct val="90000"/>
        </a:lnSpc>
        <a:spcBef>
          <a:spcPct val="0"/>
        </a:spcBef>
        <a:buNone/>
        <a:defRPr sz="1188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617220" indent="-617220" algn="l" defTabSz="2468880" rtl="0" eaLnBrk="1" latinLnBrk="0" hangingPunct="1">
        <a:lnSpc>
          <a:spcPct val="90000"/>
        </a:lnSpc>
        <a:spcBef>
          <a:spcPts val="2700"/>
        </a:spcBef>
        <a:buFont typeface="Arial"/>
        <a:buChar char="•"/>
        <a:defRPr sz="7560" kern="1200">
          <a:solidFill>
            <a:schemeClr val="tx1"/>
          </a:solidFill>
          <a:latin typeface="+mn-lt"/>
          <a:ea typeface="+mn-ea"/>
          <a:cs typeface="+mn-cs"/>
        </a:defRPr>
      </a:lvl1pPr>
      <a:lvl2pPr marL="1851660" indent="-617220" algn="l" defTabSz="2468880" rtl="0" eaLnBrk="1" latinLnBrk="0" hangingPunct="1">
        <a:lnSpc>
          <a:spcPct val="90000"/>
        </a:lnSpc>
        <a:spcBef>
          <a:spcPts val="1350"/>
        </a:spcBef>
        <a:buFont typeface="Arial"/>
        <a:buChar char="•"/>
        <a:defRPr sz="6480" kern="1200">
          <a:solidFill>
            <a:schemeClr val="tx1"/>
          </a:solidFill>
          <a:latin typeface="+mn-lt"/>
          <a:ea typeface="+mn-ea"/>
          <a:cs typeface="+mn-cs"/>
        </a:defRPr>
      </a:lvl2pPr>
      <a:lvl3pPr marL="3086100" indent="-617220" algn="l" defTabSz="2468880" rtl="0" eaLnBrk="1" latinLnBrk="0" hangingPunct="1">
        <a:lnSpc>
          <a:spcPct val="90000"/>
        </a:lnSpc>
        <a:spcBef>
          <a:spcPts val="1350"/>
        </a:spcBef>
        <a:buFont typeface="Arial"/>
        <a:buChar char="•"/>
        <a:defRPr sz="5400" kern="1200">
          <a:solidFill>
            <a:schemeClr val="tx1"/>
          </a:solidFill>
          <a:latin typeface="+mn-lt"/>
          <a:ea typeface="+mn-ea"/>
          <a:cs typeface="+mn-cs"/>
        </a:defRPr>
      </a:lvl3pPr>
      <a:lvl4pPr marL="4320540" indent="-617220" algn="l" defTabSz="2468880" rtl="0" eaLnBrk="1" latinLnBrk="0" hangingPunct="1">
        <a:lnSpc>
          <a:spcPct val="90000"/>
        </a:lnSpc>
        <a:spcBef>
          <a:spcPts val="1350"/>
        </a:spcBef>
        <a:buFont typeface="Arial"/>
        <a:buChar char="•"/>
        <a:defRPr sz="4860" kern="1200">
          <a:solidFill>
            <a:schemeClr val="tx1"/>
          </a:solidFill>
          <a:latin typeface="+mn-lt"/>
          <a:ea typeface="+mn-ea"/>
          <a:cs typeface="+mn-cs"/>
        </a:defRPr>
      </a:lvl4pPr>
      <a:lvl5pPr marL="5554980" indent="-617220" algn="l" defTabSz="2468880" rtl="0" eaLnBrk="1" latinLnBrk="0" hangingPunct="1">
        <a:lnSpc>
          <a:spcPct val="90000"/>
        </a:lnSpc>
        <a:spcBef>
          <a:spcPts val="1350"/>
        </a:spcBef>
        <a:buFont typeface="Arial"/>
        <a:buChar char="•"/>
        <a:defRPr sz="4860" kern="1200">
          <a:solidFill>
            <a:schemeClr val="tx1"/>
          </a:solidFill>
          <a:latin typeface="+mn-lt"/>
          <a:ea typeface="+mn-ea"/>
          <a:cs typeface="+mn-cs"/>
        </a:defRPr>
      </a:lvl5pPr>
      <a:lvl6pPr marL="6789420" indent="-617220" algn="l" defTabSz="2468880" rtl="0" eaLnBrk="1" latinLnBrk="0" hangingPunct="1">
        <a:lnSpc>
          <a:spcPct val="90000"/>
        </a:lnSpc>
        <a:spcBef>
          <a:spcPts val="1350"/>
        </a:spcBef>
        <a:buFont typeface="Arial"/>
        <a:buChar char="•"/>
        <a:defRPr sz="4860" kern="1200">
          <a:solidFill>
            <a:schemeClr val="tx1"/>
          </a:solidFill>
          <a:latin typeface="+mn-lt"/>
          <a:ea typeface="+mn-ea"/>
          <a:cs typeface="+mn-cs"/>
        </a:defRPr>
      </a:lvl6pPr>
      <a:lvl7pPr marL="8023860" indent="-617220" algn="l" defTabSz="2468880" rtl="0" eaLnBrk="1" latinLnBrk="0" hangingPunct="1">
        <a:lnSpc>
          <a:spcPct val="90000"/>
        </a:lnSpc>
        <a:spcBef>
          <a:spcPts val="1350"/>
        </a:spcBef>
        <a:buFont typeface="Arial"/>
        <a:buChar char="•"/>
        <a:defRPr sz="4860" kern="1200">
          <a:solidFill>
            <a:schemeClr val="tx1"/>
          </a:solidFill>
          <a:latin typeface="+mn-lt"/>
          <a:ea typeface="+mn-ea"/>
          <a:cs typeface="+mn-cs"/>
        </a:defRPr>
      </a:lvl7pPr>
      <a:lvl8pPr marL="9258300" indent="-617220" algn="l" defTabSz="2468880" rtl="0" eaLnBrk="1" latinLnBrk="0" hangingPunct="1">
        <a:lnSpc>
          <a:spcPct val="90000"/>
        </a:lnSpc>
        <a:spcBef>
          <a:spcPts val="1350"/>
        </a:spcBef>
        <a:buFont typeface="Arial"/>
        <a:buChar char="•"/>
        <a:defRPr sz="4860" kern="1200">
          <a:solidFill>
            <a:schemeClr val="tx1"/>
          </a:solidFill>
          <a:latin typeface="+mn-lt"/>
          <a:ea typeface="+mn-ea"/>
          <a:cs typeface="+mn-cs"/>
        </a:defRPr>
      </a:lvl8pPr>
      <a:lvl9pPr marL="10492740" indent="-617220" algn="l" defTabSz="2468880" rtl="0" eaLnBrk="1" latinLnBrk="0" hangingPunct="1">
        <a:lnSpc>
          <a:spcPct val="90000"/>
        </a:lnSpc>
        <a:spcBef>
          <a:spcPts val="1350"/>
        </a:spcBef>
        <a:buFont typeface="Arial"/>
        <a:buChar char="•"/>
        <a:defRPr sz="486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youtu.be/TylIaRQbVEI"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6AADE58-0C96-8042-911F-5B8119F402C8}"/>
              </a:ext>
            </a:extLst>
          </p:cNvPr>
          <p:cNvSpPr txBox="1"/>
          <p:nvPr/>
        </p:nvSpPr>
        <p:spPr>
          <a:xfrm>
            <a:off x="3055731" y="4151987"/>
            <a:ext cx="12937432" cy="4093428"/>
          </a:xfrm>
          <a:prstGeom prst="rect">
            <a:avLst/>
          </a:prstGeom>
          <a:noFill/>
          <a:ln>
            <a:noFill/>
          </a:ln>
        </p:spPr>
        <p:txBody>
          <a:bodyPr wrap="square" rtlCol="0">
            <a:spAutoFit/>
          </a:bodyPr>
          <a:lstStyle/>
          <a:p>
            <a:pPr algn="just"/>
            <a:r>
              <a:rPr lang="en-CN" sz="6000">
                <a:solidFill>
                  <a:srgbClr val="134C80"/>
                </a:solidFill>
                <a:cs typeface="Times New Roman" panose="02020603050405020304" pitchFamily="18" charset="0"/>
              </a:rPr>
              <a:t>Area</a:t>
            </a:r>
          </a:p>
          <a:p>
            <a:pPr algn="just"/>
            <a:r>
              <a:rPr lang="en-GB" sz="4000">
                <a:solidFill>
                  <a:srgbClr val="134C80"/>
                </a:solidFill>
                <a:cs typeface="Times New Roman" panose="02020603050405020304" pitchFamily="18" charset="0"/>
              </a:rPr>
              <a:t>CAPTCHAs are used by websites to defense against attacks like malicious programs, automated registrations, email spam, dictionary attacks, and search engine bots. Although there are different types of CAPTCHAs available, image-based CAPTCHAs are still widely used.</a:t>
            </a:r>
            <a:endParaRPr lang="en-CN" sz="4000">
              <a:solidFill>
                <a:srgbClr val="134C80"/>
              </a:solidFill>
              <a:cs typeface="Times New Roman" panose="02020603050405020304" pitchFamily="18" charset="0"/>
            </a:endParaRPr>
          </a:p>
        </p:txBody>
      </p:sp>
      <p:sp>
        <p:nvSpPr>
          <p:cNvPr id="5" name="TextBox 4">
            <a:extLst>
              <a:ext uri="{FF2B5EF4-FFF2-40B4-BE49-F238E27FC236}">
                <a16:creationId xmlns:a16="http://schemas.microsoft.com/office/drawing/2014/main" id="{D4C4DAB0-6A6A-3249-8824-0044879C1D44}"/>
              </a:ext>
            </a:extLst>
          </p:cNvPr>
          <p:cNvSpPr txBox="1"/>
          <p:nvPr/>
        </p:nvSpPr>
        <p:spPr>
          <a:xfrm>
            <a:off x="3055731" y="11324067"/>
            <a:ext cx="12937432" cy="3477875"/>
          </a:xfrm>
          <a:prstGeom prst="rect">
            <a:avLst/>
          </a:prstGeom>
          <a:noFill/>
        </p:spPr>
        <p:txBody>
          <a:bodyPr wrap="square" rtlCol="0">
            <a:spAutoFit/>
          </a:bodyPr>
          <a:lstStyle/>
          <a:p>
            <a:r>
              <a:rPr lang="en-CN" sz="6000">
                <a:solidFill>
                  <a:srgbClr val="134C80"/>
                </a:solidFill>
              </a:rPr>
              <a:t>Problem</a:t>
            </a:r>
          </a:p>
          <a:p>
            <a:pPr algn="just"/>
            <a:r>
              <a:rPr lang="en-GB" sz="4000">
                <a:solidFill>
                  <a:srgbClr val="134C80"/>
                </a:solidFill>
              </a:rPr>
              <a:t>With the rapid development of machine learning techniques in recent years, image-based CAPTCHAs become vulnerable and can be solved easily by well-trained machine learning models.</a:t>
            </a:r>
            <a:endParaRPr lang="en-CN" sz="4000">
              <a:solidFill>
                <a:srgbClr val="134C80"/>
              </a:solidFill>
            </a:endParaRPr>
          </a:p>
        </p:txBody>
      </p:sp>
      <p:sp>
        <p:nvSpPr>
          <p:cNvPr id="6" name="TextBox 5">
            <a:extLst>
              <a:ext uri="{FF2B5EF4-FFF2-40B4-BE49-F238E27FC236}">
                <a16:creationId xmlns:a16="http://schemas.microsoft.com/office/drawing/2014/main" id="{29378081-4FB5-2949-9D65-0A5B39A262D0}"/>
              </a:ext>
            </a:extLst>
          </p:cNvPr>
          <p:cNvSpPr txBox="1"/>
          <p:nvPr/>
        </p:nvSpPr>
        <p:spPr>
          <a:xfrm>
            <a:off x="3055731" y="17152190"/>
            <a:ext cx="12937433" cy="2862322"/>
          </a:xfrm>
          <a:prstGeom prst="rect">
            <a:avLst/>
          </a:prstGeom>
          <a:noFill/>
        </p:spPr>
        <p:txBody>
          <a:bodyPr wrap="square" rtlCol="0">
            <a:spAutoFit/>
          </a:bodyPr>
          <a:lstStyle/>
          <a:p>
            <a:pPr algn="just"/>
            <a:r>
              <a:rPr lang="en-CN" sz="6000">
                <a:solidFill>
                  <a:srgbClr val="134C80"/>
                </a:solidFill>
              </a:rPr>
              <a:t>Solution</a:t>
            </a:r>
          </a:p>
          <a:p>
            <a:pPr algn="just"/>
            <a:r>
              <a:rPr lang="en-GB" sz="4000">
                <a:solidFill>
                  <a:srgbClr val="134C80"/>
                </a:solidFill>
              </a:rPr>
              <a:t>Restrict the image recognition ability of machine learning models by using adversarial examples in image-based CAPTCHA.</a:t>
            </a:r>
            <a:endParaRPr lang="en-CN" sz="4000">
              <a:solidFill>
                <a:srgbClr val="134C80"/>
              </a:solidFill>
            </a:endParaRPr>
          </a:p>
        </p:txBody>
      </p:sp>
      <p:sp>
        <p:nvSpPr>
          <p:cNvPr id="7" name="TextBox 6">
            <a:extLst>
              <a:ext uri="{FF2B5EF4-FFF2-40B4-BE49-F238E27FC236}">
                <a16:creationId xmlns:a16="http://schemas.microsoft.com/office/drawing/2014/main" id="{1763A2BD-4EBF-E14D-9B53-1472E2173380}"/>
              </a:ext>
            </a:extLst>
          </p:cNvPr>
          <p:cNvSpPr txBox="1"/>
          <p:nvPr/>
        </p:nvSpPr>
        <p:spPr>
          <a:xfrm>
            <a:off x="17829696" y="4151987"/>
            <a:ext cx="13666304" cy="5940088"/>
          </a:xfrm>
          <a:prstGeom prst="rect">
            <a:avLst/>
          </a:prstGeom>
          <a:noFill/>
        </p:spPr>
        <p:txBody>
          <a:bodyPr wrap="square" rtlCol="0">
            <a:spAutoFit/>
          </a:bodyPr>
          <a:lstStyle/>
          <a:p>
            <a:r>
              <a:rPr lang="en-CN" sz="6000">
                <a:solidFill>
                  <a:srgbClr val="134C80"/>
                </a:solidFill>
              </a:rPr>
              <a:t>Methodology</a:t>
            </a:r>
          </a:p>
          <a:p>
            <a:pPr algn="just"/>
            <a:r>
              <a:rPr lang="en-GB" sz="4000">
                <a:solidFill>
                  <a:srgbClr val="134C80"/>
                </a:solidFill>
              </a:rPr>
              <a:t>Create adversarial examples by integrating two adversarial attacks (FGSM and One-pixel) into one model ‘FO’ and use this model to add perturbations to the original legitimate images.</a:t>
            </a:r>
          </a:p>
          <a:p>
            <a:pPr marL="571500" indent="-571500" algn="just">
              <a:buFont typeface="Arial" panose="020B0604020202020204" pitchFamily="34" charset="0"/>
              <a:buChar char="•"/>
            </a:pPr>
            <a:r>
              <a:rPr lang="en-GB" sz="4000">
                <a:solidFill>
                  <a:srgbClr val="134C80"/>
                </a:solidFill>
              </a:rPr>
              <a:t>Use FGSM to attack an image.</a:t>
            </a:r>
          </a:p>
          <a:p>
            <a:pPr marL="571500" indent="-571500" algn="just">
              <a:buFont typeface="Arial" panose="020B0604020202020204" pitchFamily="34" charset="0"/>
              <a:buChar char="•"/>
            </a:pPr>
            <a:r>
              <a:rPr lang="en-GB" sz="4000">
                <a:solidFill>
                  <a:srgbClr val="134C80"/>
                </a:solidFill>
              </a:rPr>
              <a:t>Use pretrained ML model predict the image.</a:t>
            </a:r>
          </a:p>
          <a:p>
            <a:pPr marL="571500" indent="-571500" algn="just">
              <a:buFont typeface="Arial" panose="020B0604020202020204" pitchFamily="34" charset="0"/>
              <a:buChar char="•"/>
            </a:pPr>
            <a:r>
              <a:rPr lang="en-GB" sz="4000">
                <a:solidFill>
                  <a:srgbClr val="134C80"/>
                </a:solidFill>
              </a:rPr>
              <a:t>If the prediction is wrong, then attack is successful.</a:t>
            </a:r>
          </a:p>
          <a:p>
            <a:pPr marL="571500" indent="-571500" algn="just">
              <a:buFont typeface="Arial" panose="020B0604020202020204" pitchFamily="34" charset="0"/>
              <a:buChar char="•"/>
            </a:pPr>
            <a:r>
              <a:rPr lang="en-GB" sz="4000">
                <a:solidFill>
                  <a:srgbClr val="134C80"/>
                </a:solidFill>
              </a:rPr>
              <a:t>If the predictions is correct, use One-pixel attack to further perturb the image.</a:t>
            </a:r>
            <a:endParaRPr lang="en-CN" sz="4000">
              <a:solidFill>
                <a:srgbClr val="134C80"/>
              </a:solidFill>
            </a:endParaRPr>
          </a:p>
        </p:txBody>
      </p:sp>
      <p:sp>
        <p:nvSpPr>
          <p:cNvPr id="8" name="TextBox 7">
            <a:extLst>
              <a:ext uri="{FF2B5EF4-FFF2-40B4-BE49-F238E27FC236}">
                <a16:creationId xmlns:a16="http://schemas.microsoft.com/office/drawing/2014/main" id="{0DE6ADFF-E31A-9146-B0AA-16E33ABEA9A9}"/>
              </a:ext>
            </a:extLst>
          </p:cNvPr>
          <p:cNvSpPr txBox="1"/>
          <p:nvPr/>
        </p:nvSpPr>
        <p:spPr>
          <a:xfrm>
            <a:off x="17829696" y="11324067"/>
            <a:ext cx="13666304" cy="4708981"/>
          </a:xfrm>
          <a:prstGeom prst="rect">
            <a:avLst/>
          </a:prstGeom>
          <a:noFill/>
        </p:spPr>
        <p:txBody>
          <a:bodyPr wrap="square" rtlCol="0">
            <a:spAutoFit/>
          </a:bodyPr>
          <a:lstStyle/>
          <a:p>
            <a:r>
              <a:rPr lang="en-CN" sz="6000">
                <a:solidFill>
                  <a:srgbClr val="134C80"/>
                </a:solidFill>
              </a:rPr>
              <a:t>Results</a:t>
            </a:r>
          </a:p>
          <a:p>
            <a:pPr algn="just"/>
            <a:r>
              <a:rPr lang="en-GB" sz="4000">
                <a:solidFill>
                  <a:srgbClr val="134C80"/>
                </a:solidFill>
              </a:rPr>
              <a:t>The adversarial examples generated by FO can significantly weaken the ability of machine learning models whilst maintain the usability of images. </a:t>
            </a:r>
          </a:p>
          <a:p>
            <a:pPr marL="571500" indent="-571500" algn="just">
              <a:buFont typeface="Arial" panose="020B0604020202020204" pitchFamily="34" charset="0"/>
              <a:buChar char="•"/>
            </a:pPr>
            <a:r>
              <a:rPr lang="en-GB" sz="4000">
                <a:solidFill>
                  <a:srgbClr val="134C80"/>
                </a:solidFill>
              </a:rPr>
              <a:t>The attack success rate of FO is 89%. (e = 0.01, pixel = 2)</a:t>
            </a:r>
          </a:p>
          <a:p>
            <a:pPr marL="571500" indent="-571500" algn="just">
              <a:buFont typeface="Arial" panose="020B0604020202020204" pitchFamily="34" charset="0"/>
              <a:buChar char="•"/>
            </a:pPr>
            <a:r>
              <a:rPr lang="en-GB" sz="4000">
                <a:solidFill>
                  <a:srgbClr val="134C80"/>
                </a:solidFill>
              </a:rPr>
              <a:t>The attack success rate of FGSM is 67%. (e = 0.01)</a:t>
            </a:r>
          </a:p>
          <a:p>
            <a:pPr marL="571500" indent="-571500" algn="just">
              <a:buFont typeface="Arial" panose="020B0604020202020204" pitchFamily="34" charset="0"/>
              <a:buChar char="•"/>
            </a:pPr>
            <a:r>
              <a:rPr lang="en-GB" sz="4000">
                <a:solidFill>
                  <a:srgbClr val="134C80"/>
                </a:solidFill>
              </a:rPr>
              <a:t>The attack success rate of One-pixel attack is 60%. (pixel = 2)</a:t>
            </a:r>
          </a:p>
        </p:txBody>
      </p:sp>
      <p:sp>
        <p:nvSpPr>
          <p:cNvPr id="9" name="TextBox 8">
            <a:extLst>
              <a:ext uri="{FF2B5EF4-FFF2-40B4-BE49-F238E27FC236}">
                <a16:creationId xmlns:a16="http://schemas.microsoft.com/office/drawing/2014/main" id="{979E6571-DBBF-D44F-9895-58E5C6CD4F1C}"/>
              </a:ext>
            </a:extLst>
          </p:cNvPr>
          <p:cNvSpPr txBox="1"/>
          <p:nvPr/>
        </p:nvSpPr>
        <p:spPr>
          <a:xfrm>
            <a:off x="17829696" y="17061076"/>
            <a:ext cx="13666304" cy="3044551"/>
          </a:xfrm>
          <a:prstGeom prst="rect">
            <a:avLst/>
          </a:prstGeom>
          <a:noFill/>
        </p:spPr>
        <p:txBody>
          <a:bodyPr wrap="square" rtlCol="0">
            <a:spAutoFit/>
          </a:bodyPr>
          <a:lstStyle/>
          <a:p>
            <a:r>
              <a:rPr lang="en-CN" sz="6000">
                <a:solidFill>
                  <a:srgbClr val="134C80"/>
                </a:solidFill>
              </a:rPr>
              <a:t>Take Away</a:t>
            </a:r>
          </a:p>
          <a:p>
            <a:pPr algn="just"/>
            <a:r>
              <a:rPr lang="en-GB" sz="4000">
                <a:solidFill>
                  <a:srgbClr val="134C80"/>
                </a:solidFill>
              </a:rPr>
              <a:t>Adversarial examples have the ability to largely increase the security of existing image-based CAPTCHAs.</a:t>
            </a:r>
          </a:p>
          <a:p>
            <a:endParaRPr lang="en-CN">
              <a:solidFill>
                <a:srgbClr val="134C80"/>
              </a:solidFill>
            </a:endParaRPr>
          </a:p>
        </p:txBody>
      </p:sp>
      <p:sp>
        <p:nvSpPr>
          <p:cNvPr id="2" name="TextBox 1">
            <a:extLst>
              <a:ext uri="{FF2B5EF4-FFF2-40B4-BE49-F238E27FC236}">
                <a16:creationId xmlns:a16="http://schemas.microsoft.com/office/drawing/2014/main" id="{7139475D-706E-B249-A255-BF65C8179864}"/>
              </a:ext>
            </a:extLst>
          </p:cNvPr>
          <p:cNvSpPr txBox="1"/>
          <p:nvPr/>
        </p:nvSpPr>
        <p:spPr>
          <a:xfrm>
            <a:off x="6371811" y="714706"/>
            <a:ext cx="22915769" cy="2000548"/>
          </a:xfrm>
          <a:prstGeom prst="rect">
            <a:avLst/>
          </a:prstGeom>
          <a:noFill/>
        </p:spPr>
        <p:txBody>
          <a:bodyPr wrap="square" rtlCol="0">
            <a:spAutoFit/>
          </a:bodyPr>
          <a:lstStyle/>
          <a:p>
            <a:pPr algn="r"/>
            <a:r>
              <a:rPr lang="en-CN" sz="6000">
                <a:solidFill>
                  <a:srgbClr val="134C80"/>
                </a:solidFill>
              </a:rPr>
              <a:t>FO – Use Adversarial Examples to Improve the Security of CAPTCHAs</a:t>
            </a:r>
          </a:p>
          <a:p>
            <a:pPr algn="r"/>
            <a:r>
              <a:rPr lang="en-CN" sz="3200">
                <a:solidFill>
                  <a:srgbClr val="134C80"/>
                </a:solidFill>
              </a:rPr>
              <a:t>Author: Yuwei Xia            </a:t>
            </a:r>
          </a:p>
          <a:p>
            <a:pPr algn="r"/>
            <a:r>
              <a:rPr lang="en-CN" sz="3200">
                <a:solidFill>
                  <a:srgbClr val="134C80"/>
                </a:solidFill>
              </a:rPr>
              <a:t>Link: </a:t>
            </a:r>
            <a:r>
              <a:rPr lang="en-GB" sz="3200">
                <a:solidFill>
                  <a:srgbClr val="134C80"/>
                </a:solidFill>
                <a:hlinkClick r:id="rId3">
                  <a:extLst>
                    <a:ext uri="{A12FA001-AC4F-418D-AE19-62706E023703}">
                      <ahyp:hlinkClr xmlns:ahyp="http://schemas.microsoft.com/office/drawing/2018/hyperlinkcolor" val="tx"/>
                    </a:ext>
                  </a:extLst>
                </a:hlinkClick>
              </a:rPr>
              <a:t>Video presentation</a:t>
            </a:r>
            <a:endParaRPr lang="en-CN" sz="3200">
              <a:solidFill>
                <a:srgbClr val="134C80"/>
              </a:solidFill>
            </a:endParaRPr>
          </a:p>
        </p:txBody>
      </p:sp>
    </p:spTree>
    <p:extLst>
      <p:ext uri="{BB962C8B-B14F-4D97-AF65-F5344CB8AC3E}">
        <p14:creationId xmlns:p14="http://schemas.microsoft.com/office/powerpoint/2010/main" val="1036140795"/>
      </p:ext>
    </p:extLst>
  </p:cSld>
  <p:clrMapOvr>
    <a:masterClrMapping/>
  </p:clrMapOvr>
</p:sld>
</file>

<file path=ppt/theme/theme1.xml><?xml version="1.0" encoding="utf-8"?>
<a:theme xmlns:a="http://schemas.openxmlformats.org/drawingml/2006/main" name="HWCOE 2016 Them">
  <a:themeElements>
    <a:clrScheme name="Custom 4">
      <a:dk1>
        <a:sysClr val="windowText" lastClr="000000"/>
      </a:dk1>
      <a:lt1>
        <a:sysClr val="window" lastClr="FFFFFF"/>
      </a:lt1>
      <a:dk2>
        <a:srgbClr val="000C3E"/>
      </a:dk2>
      <a:lt2>
        <a:srgbClr val="6C9AC3"/>
      </a:lt2>
      <a:accent1>
        <a:srgbClr val="003663"/>
      </a:accent1>
      <a:accent2>
        <a:srgbClr val="005496"/>
      </a:accent2>
      <a:accent3>
        <a:srgbClr val="E17F35"/>
      </a:accent3>
      <a:accent4>
        <a:srgbClr val="FF4A00"/>
      </a:accent4>
      <a:accent5>
        <a:srgbClr val="FF4A00"/>
      </a:accent5>
      <a:accent6>
        <a:srgbClr val="6C9AC3"/>
      </a:accent6>
      <a:hlink>
        <a:srgbClr val="FF4A00"/>
      </a:hlink>
      <a:folHlink>
        <a:srgbClr val="FF7F35"/>
      </a:folHlink>
    </a:clrScheme>
    <a:fontScheme name="Module">
      <a:maj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HWCOE 2016 Theme</Template>
  <TotalTime>145</TotalTime>
  <Words>270</Words>
  <Application>Microsoft Macintosh PowerPoint</Application>
  <PresentationFormat>Custom</PresentationFormat>
  <Paragraphs>22</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Corbel</vt:lpstr>
      <vt:lpstr>HWCOE 2016 Them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Xia Yuwei</cp:lastModifiedBy>
  <cp:revision>9</cp:revision>
  <dcterms:created xsi:type="dcterms:W3CDTF">2016-10-10T19:54:35Z</dcterms:created>
  <dcterms:modified xsi:type="dcterms:W3CDTF">2022-12-07T05:37:03Z</dcterms:modified>
</cp:coreProperties>
</file>

<file path=docProps/thumbnail.jpeg>
</file>